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00092-09E3-499E-AF6D-61045F204631}" v="8" dt="2023-01-18T18:05:15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" userId="7b3fa020f39161f8" providerId="LiveId" clId="{A8700092-09E3-499E-AF6D-61045F204631}"/>
    <pc:docChg chg="custSel addSld modSld">
      <pc:chgData name="ANITA" userId="7b3fa020f39161f8" providerId="LiveId" clId="{A8700092-09E3-499E-AF6D-61045F204631}" dt="2023-01-18T18:05:29.448" v="213" actId="14100"/>
      <pc:docMkLst>
        <pc:docMk/>
      </pc:docMkLst>
      <pc:sldChg chg="modSp mod">
        <pc:chgData name="ANITA" userId="7b3fa020f39161f8" providerId="LiveId" clId="{A8700092-09E3-499E-AF6D-61045F204631}" dt="2023-01-18T17:37:40.264" v="24" actId="113"/>
        <pc:sldMkLst>
          <pc:docMk/>
          <pc:sldMk cId="1307292261" sldId="256"/>
        </pc:sldMkLst>
        <pc:spChg chg="mod">
          <ac:chgData name="ANITA" userId="7b3fa020f39161f8" providerId="LiveId" clId="{A8700092-09E3-499E-AF6D-61045F204631}" dt="2023-01-18T17:36:40.887" v="13" actId="14100"/>
          <ac:spMkLst>
            <pc:docMk/>
            <pc:sldMk cId="1307292261" sldId="256"/>
            <ac:spMk id="2" creationId="{A5940312-36A5-F99E-4AFE-D454D949218B}"/>
          </ac:spMkLst>
        </pc:spChg>
        <pc:spChg chg="mod">
          <ac:chgData name="ANITA" userId="7b3fa020f39161f8" providerId="LiveId" clId="{A8700092-09E3-499E-AF6D-61045F204631}" dt="2023-01-18T17:37:40.264" v="24" actId="113"/>
          <ac:spMkLst>
            <pc:docMk/>
            <pc:sldMk cId="1307292261" sldId="256"/>
            <ac:spMk id="3" creationId="{782369E0-4F05-97E6-7CF8-A325D6DEDF83}"/>
          </ac:spMkLst>
        </pc:spChg>
      </pc:sldChg>
      <pc:sldChg chg="delSp modSp new mod">
        <pc:chgData name="ANITA" userId="7b3fa020f39161f8" providerId="LiveId" clId="{A8700092-09E3-499E-AF6D-61045F204631}" dt="2023-01-18T17:40:33.882" v="72" actId="115"/>
        <pc:sldMkLst>
          <pc:docMk/>
          <pc:sldMk cId="1775316550" sldId="257"/>
        </pc:sldMkLst>
        <pc:spChg chg="del">
          <ac:chgData name="ANITA" userId="7b3fa020f39161f8" providerId="LiveId" clId="{A8700092-09E3-499E-AF6D-61045F204631}" dt="2023-01-18T17:38:13.616" v="27" actId="21"/>
          <ac:spMkLst>
            <pc:docMk/>
            <pc:sldMk cId="1775316550" sldId="257"/>
            <ac:spMk id="2" creationId="{EE2F0383-2D0E-0083-F153-787EBCB62850}"/>
          </ac:spMkLst>
        </pc:spChg>
        <pc:spChg chg="mod">
          <ac:chgData name="ANITA" userId="7b3fa020f39161f8" providerId="LiveId" clId="{A8700092-09E3-499E-AF6D-61045F204631}" dt="2023-01-18T17:40:33.882" v="72" actId="115"/>
          <ac:spMkLst>
            <pc:docMk/>
            <pc:sldMk cId="1775316550" sldId="257"/>
            <ac:spMk id="3" creationId="{AEB28CF1-BB59-15BE-D81D-6CF00FDDC57F}"/>
          </ac:spMkLst>
        </pc:spChg>
      </pc:sldChg>
      <pc:sldChg chg="delSp modSp new mod">
        <pc:chgData name="ANITA" userId="7b3fa020f39161f8" providerId="LiveId" clId="{A8700092-09E3-499E-AF6D-61045F204631}" dt="2023-01-18T17:40:29.740" v="71" actId="115"/>
        <pc:sldMkLst>
          <pc:docMk/>
          <pc:sldMk cId="2311953341" sldId="258"/>
        </pc:sldMkLst>
        <pc:spChg chg="del">
          <ac:chgData name="ANITA" userId="7b3fa020f39161f8" providerId="LiveId" clId="{A8700092-09E3-499E-AF6D-61045F204631}" dt="2023-01-18T17:39:07.289" v="40" actId="21"/>
          <ac:spMkLst>
            <pc:docMk/>
            <pc:sldMk cId="2311953341" sldId="258"/>
            <ac:spMk id="2" creationId="{8FAF527E-3B18-5402-D19C-89FB9C94A57D}"/>
          </ac:spMkLst>
        </pc:spChg>
        <pc:spChg chg="mod">
          <ac:chgData name="ANITA" userId="7b3fa020f39161f8" providerId="LiveId" clId="{A8700092-09E3-499E-AF6D-61045F204631}" dt="2023-01-18T17:40:29.740" v="71" actId="115"/>
          <ac:spMkLst>
            <pc:docMk/>
            <pc:sldMk cId="2311953341" sldId="258"/>
            <ac:spMk id="3" creationId="{2791240D-BE46-534F-A23D-B7E72BD3D874}"/>
          </ac:spMkLst>
        </pc:spChg>
      </pc:sldChg>
      <pc:sldChg chg="delSp modSp new mod">
        <pc:chgData name="ANITA" userId="7b3fa020f39161f8" providerId="LiveId" clId="{A8700092-09E3-499E-AF6D-61045F204631}" dt="2023-01-18T17:42:06.192" v="90" actId="113"/>
        <pc:sldMkLst>
          <pc:docMk/>
          <pc:sldMk cId="2932914759" sldId="259"/>
        </pc:sldMkLst>
        <pc:spChg chg="del">
          <ac:chgData name="ANITA" userId="7b3fa020f39161f8" providerId="LiveId" clId="{A8700092-09E3-499E-AF6D-61045F204631}" dt="2023-01-18T17:40:43.071" v="74" actId="21"/>
          <ac:spMkLst>
            <pc:docMk/>
            <pc:sldMk cId="2932914759" sldId="259"/>
            <ac:spMk id="2" creationId="{A6938A0C-9ECE-1067-7E07-313D5E703D66}"/>
          </ac:spMkLst>
        </pc:spChg>
        <pc:spChg chg="mod">
          <ac:chgData name="ANITA" userId="7b3fa020f39161f8" providerId="LiveId" clId="{A8700092-09E3-499E-AF6D-61045F204631}" dt="2023-01-18T17:42:06.192" v="90" actId="113"/>
          <ac:spMkLst>
            <pc:docMk/>
            <pc:sldMk cId="2932914759" sldId="259"/>
            <ac:spMk id="3" creationId="{1CE3BAFC-E7FD-4967-3876-45E954CA0B35}"/>
          </ac:spMkLst>
        </pc:spChg>
      </pc:sldChg>
      <pc:sldChg chg="modSp new mod">
        <pc:chgData name="ANITA" userId="7b3fa020f39161f8" providerId="LiveId" clId="{A8700092-09E3-499E-AF6D-61045F204631}" dt="2023-01-18T17:49:03.602" v="113" actId="113"/>
        <pc:sldMkLst>
          <pc:docMk/>
          <pc:sldMk cId="2566797165" sldId="260"/>
        </pc:sldMkLst>
        <pc:spChg chg="mod">
          <ac:chgData name="ANITA" userId="7b3fa020f39161f8" providerId="LiveId" clId="{A8700092-09E3-499E-AF6D-61045F204631}" dt="2023-01-18T17:46:32.888" v="105" actId="115"/>
          <ac:spMkLst>
            <pc:docMk/>
            <pc:sldMk cId="2566797165" sldId="260"/>
            <ac:spMk id="2" creationId="{35A60460-311E-EDA2-56C7-3F062FDFEFDE}"/>
          </ac:spMkLst>
        </pc:spChg>
        <pc:spChg chg="mod">
          <ac:chgData name="ANITA" userId="7b3fa020f39161f8" providerId="LiveId" clId="{A8700092-09E3-499E-AF6D-61045F204631}" dt="2023-01-18T17:49:03.602" v="113" actId="113"/>
          <ac:spMkLst>
            <pc:docMk/>
            <pc:sldMk cId="2566797165" sldId="260"/>
            <ac:spMk id="3" creationId="{873AF8B8-B4E9-585F-0D97-BC797FD25DE5}"/>
          </ac:spMkLst>
        </pc:spChg>
      </pc:sldChg>
      <pc:sldChg chg="delSp modSp new mod">
        <pc:chgData name="ANITA" userId="7b3fa020f39161f8" providerId="LiveId" clId="{A8700092-09E3-499E-AF6D-61045F204631}" dt="2023-01-18T17:50:55.783" v="133" actId="113"/>
        <pc:sldMkLst>
          <pc:docMk/>
          <pc:sldMk cId="317669018" sldId="261"/>
        </pc:sldMkLst>
        <pc:spChg chg="del">
          <ac:chgData name="ANITA" userId="7b3fa020f39161f8" providerId="LiveId" clId="{A8700092-09E3-499E-AF6D-61045F204631}" dt="2023-01-18T17:49:50.587" v="116" actId="21"/>
          <ac:spMkLst>
            <pc:docMk/>
            <pc:sldMk cId="317669018" sldId="261"/>
            <ac:spMk id="2" creationId="{8DA845EF-D8F5-9ADA-6FB0-83FF4B25F99D}"/>
          </ac:spMkLst>
        </pc:spChg>
        <pc:spChg chg="mod">
          <ac:chgData name="ANITA" userId="7b3fa020f39161f8" providerId="LiveId" clId="{A8700092-09E3-499E-AF6D-61045F204631}" dt="2023-01-18T17:50:55.783" v="133" actId="113"/>
          <ac:spMkLst>
            <pc:docMk/>
            <pc:sldMk cId="317669018" sldId="261"/>
            <ac:spMk id="3" creationId="{69076016-80E5-6D62-B39C-8DA8C03DB573}"/>
          </ac:spMkLst>
        </pc:spChg>
      </pc:sldChg>
      <pc:sldChg chg="addSp delSp modSp new mod">
        <pc:chgData name="ANITA" userId="7b3fa020f39161f8" providerId="LiveId" clId="{A8700092-09E3-499E-AF6D-61045F204631}" dt="2023-01-18T17:54:05.584" v="146" actId="14100"/>
        <pc:sldMkLst>
          <pc:docMk/>
          <pc:sldMk cId="3854881796" sldId="262"/>
        </pc:sldMkLst>
        <pc:spChg chg="del">
          <ac:chgData name="ANITA" userId="7b3fa020f39161f8" providerId="LiveId" clId="{A8700092-09E3-499E-AF6D-61045F204631}" dt="2023-01-18T17:53:51.434" v="140" actId="21"/>
          <ac:spMkLst>
            <pc:docMk/>
            <pc:sldMk cId="3854881796" sldId="262"/>
            <ac:spMk id="2" creationId="{3F24FE81-08B9-7F4F-BF28-7E62067E9927}"/>
          </ac:spMkLst>
        </pc:spChg>
        <pc:spChg chg="del">
          <ac:chgData name="ANITA" userId="7b3fa020f39161f8" providerId="LiveId" clId="{A8700092-09E3-499E-AF6D-61045F204631}" dt="2023-01-18T17:53:27.298" v="135" actId="22"/>
          <ac:spMkLst>
            <pc:docMk/>
            <pc:sldMk cId="3854881796" sldId="262"/>
            <ac:spMk id="3" creationId="{992EE261-B565-971D-D997-6B4EAB766241}"/>
          </ac:spMkLst>
        </pc:spChg>
        <pc:spChg chg="add del mod">
          <ac:chgData name="ANITA" userId="7b3fa020f39161f8" providerId="LiveId" clId="{A8700092-09E3-499E-AF6D-61045F204631}" dt="2023-01-18T17:53:46.350" v="137" actId="931"/>
          <ac:spMkLst>
            <pc:docMk/>
            <pc:sldMk cId="3854881796" sldId="262"/>
            <ac:spMk id="7" creationId="{4B834456-3D57-5C81-0390-56F79AFE7B03}"/>
          </ac:spMkLst>
        </pc:spChg>
        <pc:picChg chg="add del mod ord">
          <ac:chgData name="ANITA" userId="7b3fa020f39161f8" providerId="LiveId" clId="{A8700092-09E3-499E-AF6D-61045F204631}" dt="2023-01-18T17:53:34.144" v="136" actId="21"/>
          <ac:picMkLst>
            <pc:docMk/>
            <pc:sldMk cId="3854881796" sldId="262"/>
            <ac:picMk id="5" creationId="{490CC719-9214-A36C-2B48-68FBA5A668C0}"/>
          </ac:picMkLst>
        </pc:picChg>
        <pc:picChg chg="add mod">
          <ac:chgData name="ANITA" userId="7b3fa020f39161f8" providerId="LiveId" clId="{A8700092-09E3-499E-AF6D-61045F204631}" dt="2023-01-18T17:54:05.584" v="146" actId="14100"/>
          <ac:picMkLst>
            <pc:docMk/>
            <pc:sldMk cId="3854881796" sldId="262"/>
            <ac:picMk id="9" creationId="{A58B20E2-A11B-48C1-AC91-F1491FB21AB4}"/>
          </ac:picMkLst>
        </pc:picChg>
      </pc:sldChg>
      <pc:sldChg chg="addSp delSp modSp new mod">
        <pc:chgData name="ANITA" userId="7b3fa020f39161f8" providerId="LiveId" clId="{A8700092-09E3-499E-AF6D-61045F204631}" dt="2023-01-18T17:57:05.062" v="154" actId="14100"/>
        <pc:sldMkLst>
          <pc:docMk/>
          <pc:sldMk cId="3990435744" sldId="263"/>
        </pc:sldMkLst>
        <pc:spChg chg="del">
          <ac:chgData name="ANITA" userId="7b3fa020f39161f8" providerId="LiveId" clId="{A8700092-09E3-499E-AF6D-61045F204631}" dt="2023-01-18T17:56:58.512" v="151" actId="21"/>
          <ac:spMkLst>
            <pc:docMk/>
            <pc:sldMk cId="3990435744" sldId="263"/>
            <ac:spMk id="2" creationId="{712CDB20-3A3F-76D9-9ADE-3D64DE447623}"/>
          </ac:spMkLst>
        </pc:spChg>
        <pc:spChg chg="del">
          <ac:chgData name="ANITA" userId="7b3fa020f39161f8" providerId="LiveId" clId="{A8700092-09E3-499E-AF6D-61045F204631}" dt="2023-01-18T17:56:54.276" v="148" actId="931"/>
          <ac:spMkLst>
            <pc:docMk/>
            <pc:sldMk cId="3990435744" sldId="263"/>
            <ac:spMk id="3" creationId="{C5EDE287-68AB-BB5F-B095-E0D7F008E353}"/>
          </ac:spMkLst>
        </pc:spChg>
        <pc:picChg chg="add mod">
          <ac:chgData name="ANITA" userId="7b3fa020f39161f8" providerId="LiveId" clId="{A8700092-09E3-499E-AF6D-61045F204631}" dt="2023-01-18T17:57:05.062" v="154" actId="14100"/>
          <ac:picMkLst>
            <pc:docMk/>
            <pc:sldMk cId="3990435744" sldId="263"/>
            <ac:picMk id="5" creationId="{133CBCE9-F73C-D8B4-9E84-C222133D44D2}"/>
          </ac:picMkLst>
        </pc:picChg>
      </pc:sldChg>
      <pc:sldChg chg="addSp delSp modSp new mod">
        <pc:chgData name="ANITA" userId="7b3fa020f39161f8" providerId="LiveId" clId="{A8700092-09E3-499E-AF6D-61045F204631}" dt="2023-01-18T17:58:25.647" v="164" actId="14100"/>
        <pc:sldMkLst>
          <pc:docMk/>
          <pc:sldMk cId="2506865048" sldId="264"/>
        </pc:sldMkLst>
        <pc:spChg chg="del">
          <ac:chgData name="ANITA" userId="7b3fa020f39161f8" providerId="LiveId" clId="{A8700092-09E3-499E-AF6D-61045F204631}" dt="2023-01-18T17:58:05.499" v="156" actId="21"/>
          <ac:spMkLst>
            <pc:docMk/>
            <pc:sldMk cId="2506865048" sldId="264"/>
            <ac:spMk id="2" creationId="{F380F983-ECFF-D2A1-1EDD-581DFF8AADCD}"/>
          </ac:spMkLst>
        </pc:spChg>
        <pc:spChg chg="del mod">
          <ac:chgData name="ANITA" userId="7b3fa020f39161f8" providerId="LiveId" clId="{A8700092-09E3-499E-AF6D-61045F204631}" dt="2023-01-18T17:58:18.015" v="158" actId="931"/>
          <ac:spMkLst>
            <pc:docMk/>
            <pc:sldMk cId="2506865048" sldId="264"/>
            <ac:spMk id="3" creationId="{DD9BF637-83D1-2566-9555-4539D17BEA4A}"/>
          </ac:spMkLst>
        </pc:spChg>
        <pc:picChg chg="add mod">
          <ac:chgData name="ANITA" userId="7b3fa020f39161f8" providerId="LiveId" clId="{A8700092-09E3-499E-AF6D-61045F204631}" dt="2023-01-18T17:58:25.647" v="164" actId="14100"/>
          <ac:picMkLst>
            <pc:docMk/>
            <pc:sldMk cId="2506865048" sldId="264"/>
            <ac:picMk id="5" creationId="{8BE6A0FE-5AC3-B0D8-A68A-A86E4905FC7D}"/>
          </ac:picMkLst>
        </pc:picChg>
      </pc:sldChg>
      <pc:sldChg chg="addSp delSp modSp new mod">
        <pc:chgData name="ANITA" userId="7b3fa020f39161f8" providerId="LiveId" clId="{A8700092-09E3-499E-AF6D-61045F204631}" dt="2023-01-18T17:59:54.986" v="174" actId="14100"/>
        <pc:sldMkLst>
          <pc:docMk/>
          <pc:sldMk cId="1366120354" sldId="265"/>
        </pc:sldMkLst>
        <pc:spChg chg="del">
          <ac:chgData name="ANITA" userId="7b3fa020f39161f8" providerId="LiveId" clId="{A8700092-09E3-499E-AF6D-61045F204631}" dt="2023-01-18T17:59:37.736" v="166" actId="21"/>
          <ac:spMkLst>
            <pc:docMk/>
            <pc:sldMk cId="1366120354" sldId="265"/>
            <ac:spMk id="2" creationId="{7DFA683D-2989-C52D-7EFB-73B673FCA642}"/>
          </ac:spMkLst>
        </pc:spChg>
        <pc:spChg chg="del mod">
          <ac:chgData name="ANITA" userId="7b3fa020f39161f8" providerId="LiveId" clId="{A8700092-09E3-499E-AF6D-61045F204631}" dt="2023-01-18T17:59:46.175" v="168" actId="931"/>
          <ac:spMkLst>
            <pc:docMk/>
            <pc:sldMk cId="1366120354" sldId="265"/>
            <ac:spMk id="3" creationId="{10D5B8FB-199D-CFF8-79C0-605A5D033437}"/>
          </ac:spMkLst>
        </pc:spChg>
        <pc:picChg chg="add mod">
          <ac:chgData name="ANITA" userId="7b3fa020f39161f8" providerId="LiveId" clId="{A8700092-09E3-499E-AF6D-61045F204631}" dt="2023-01-18T17:59:54.986" v="174" actId="14100"/>
          <ac:picMkLst>
            <pc:docMk/>
            <pc:sldMk cId="1366120354" sldId="265"/>
            <ac:picMk id="5" creationId="{069CC54F-A5FA-3AAF-41EF-F0B416FEFDE4}"/>
          </ac:picMkLst>
        </pc:picChg>
      </pc:sldChg>
      <pc:sldChg chg="addSp delSp modSp new mod">
        <pc:chgData name="ANITA" userId="7b3fa020f39161f8" providerId="LiveId" clId="{A8700092-09E3-499E-AF6D-61045F204631}" dt="2023-01-18T18:01:21.805" v="184" actId="14100"/>
        <pc:sldMkLst>
          <pc:docMk/>
          <pc:sldMk cId="2342839882" sldId="266"/>
        </pc:sldMkLst>
        <pc:spChg chg="del">
          <ac:chgData name="ANITA" userId="7b3fa020f39161f8" providerId="LiveId" clId="{A8700092-09E3-499E-AF6D-61045F204631}" dt="2023-01-18T18:00:08.577" v="176" actId="21"/>
          <ac:spMkLst>
            <pc:docMk/>
            <pc:sldMk cId="2342839882" sldId="266"/>
            <ac:spMk id="2" creationId="{F775A642-B8E3-B6F3-684D-E965DF32BB9C}"/>
          </ac:spMkLst>
        </pc:spChg>
        <pc:spChg chg="del mod">
          <ac:chgData name="ANITA" userId="7b3fa020f39161f8" providerId="LiveId" clId="{A8700092-09E3-499E-AF6D-61045F204631}" dt="2023-01-18T18:01:11.114" v="178" actId="931"/>
          <ac:spMkLst>
            <pc:docMk/>
            <pc:sldMk cId="2342839882" sldId="266"/>
            <ac:spMk id="3" creationId="{5731829A-574E-9B47-656E-8097FF883648}"/>
          </ac:spMkLst>
        </pc:spChg>
        <pc:picChg chg="add mod">
          <ac:chgData name="ANITA" userId="7b3fa020f39161f8" providerId="LiveId" clId="{A8700092-09E3-499E-AF6D-61045F204631}" dt="2023-01-18T18:01:21.805" v="184" actId="14100"/>
          <ac:picMkLst>
            <pc:docMk/>
            <pc:sldMk cId="2342839882" sldId="266"/>
            <ac:picMk id="5" creationId="{7B9FB03B-C897-33D9-60AD-84C77D335136}"/>
          </ac:picMkLst>
        </pc:picChg>
      </pc:sldChg>
      <pc:sldChg chg="addSp delSp modSp new mod">
        <pc:chgData name="ANITA" userId="7b3fa020f39161f8" providerId="LiveId" clId="{A8700092-09E3-499E-AF6D-61045F204631}" dt="2023-01-18T18:02:35.939" v="193" actId="14100"/>
        <pc:sldMkLst>
          <pc:docMk/>
          <pc:sldMk cId="595683722" sldId="267"/>
        </pc:sldMkLst>
        <pc:spChg chg="del mod">
          <ac:chgData name="ANITA" userId="7b3fa020f39161f8" providerId="LiveId" clId="{A8700092-09E3-499E-AF6D-61045F204631}" dt="2023-01-18T18:02:24.965" v="189" actId="21"/>
          <ac:spMkLst>
            <pc:docMk/>
            <pc:sldMk cId="595683722" sldId="267"/>
            <ac:spMk id="2" creationId="{202D9E10-7277-D80A-8ADA-B688D1CADF04}"/>
          </ac:spMkLst>
        </pc:spChg>
        <pc:spChg chg="del">
          <ac:chgData name="ANITA" userId="7b3fa020f39161f8" providerId="LiveId" clId="{A8700092-09E3-499E-AF6D-61045F204631}" dt="2023-01-18T18:02:21.881" v="186" actId="931"/>
          <ac:spMkLst>
            <pc:docMk/>
            <pc:sldMk cId="595683722" sldId="267"/>
            <ac:spMk id="3" creationId="{60F11D5A-411A-2AC0-A617-E87CB528C552}"/>
          </ac:spMkLst>
        </pc:spChg>
        <pc:picChg chg="add mod">
          <ac:chgData name="ANITA" userId="7b3fa020f39161f8" providerId="LiveId" clId="{A8700092-09E3-499E-AF6D-61045F204631}" dt="2023-01-18T18:02:35.939" v="193" actId="14100"/>
          <ac:picMkLst>
            <pc:docMk/>
            <pc:sldMk cId="595683722" sldId="267"/>
            <ac:picMk id="5" creationId="{21819E41-C0F2-497D-6B3E-02C98ED5122A}"/>
          </ac:picMkLst>
        </pc:picChg>
      </pc:sldChg>
      <pc:sldChg chg="addSp delSp modSp new mod">
        <pc:chgData name="ANITA" userId="7b3fa020f39161f8" providerId="LiveId" clId="{A8700092-09E3-499E-AF6D-61045F204631}" dt="2023-01-18T18:03:40.776" v="202" actId="14100"/>
        <pc:sldMkLst>
          <pc:docMk/>
          <pc:sldMk cId="1625358192" sldId="268"/>
        </pc:sldMkLst>
        <pc:spChg chg="del">
          <ac:chgData name="ANITA" userId="7b3fa020f39161f8" providerId="LiveId" clId="{A8700092-09E3-499E-AF6D-61045F204631}" dt="2023-01-18T18:03:26.503" v="195" actId="21"/>
          <ac:spMkLst>
            <pc:docMk/>
            <pc:sldMk cId="1625358192" sldId="268"/>
            <ac:spMk id="2" creationId="{27227811-8826-4CAF-EAE8-8EA2CE66D8AB}"/>
          </ac:spMkLst>
        </pc:spChg>
        <pc:spChg chg="del">
          <ac:chgData name="ANITA" userId="7b3fa020f39161f8" providerId="LiveId" clId="{A8700092-09E3-499E-AF6D-61045F204631}" dt="2023-01-18T18:03:32.237" v="196" actId="931"/>
          <ac:spMkLst>
            <pc:docMk/>
            <pc:sldMk cId="1625358192" sldId="268"/>
            <ac:spMk id="3" creationId="{7F07959D-2DED-85A2-432D-BF62B733F843}"/>
          </ac:spMkLst>
        </pc:spChg>
        <pc:picChg chg="add mod">
          <ac:chgData name="ANITA" userId="7b3fa020f39161f8" providerId="LiveId" clId="{A8700092-09E3-499E-AF6D-61045F204631}" dt="2023-01-18T18:03:40.776" v="202" actId="14100"/>
          <ac:picMkLst>
            <pc:docMk/>
            <pc:sldMk cId="1625358192" sldId="268"/>
            <ac:picMk id="5" creationId="{5513C908-2CFA-E86E-8029-2A7CE02B305D}"/>
          </ac:picMkLst>
        </pc:picChg>
      </pc:sldChg>
      <pc:sldChg chg="addSp delSp modSp new mod">
        <pc:chgData name="ANITA" userId="7b3fa020f39161f8" providerId="LiveId" clId="{A8700092-09E3-499E-AF6D-61045F204631}" dt="2023-01-18T18:05:29.448" v="213" actId="14100"/>
        <pc:sldMkLst>
          <pc:docMk/>
          <pc:sldMk cId="358424580" sldId="269"/>
        </pc:sldMkLst>
        <pc:spChg chg="del mod">
          <ac:chgData name="ANITA" userId="7b3fa020f39161f8" providerId="LiveId" clId="{A8700092-09E3-499E-AF6D-61045F204631}" dt="2023-01-18T18:05:19.371" v="209" actId="21"/>
          <ac:spMkLst>
            <pc:docMk/>
            <pc:sldMk cId="358424580" sldId="269"/>
            <ac:spMk id="2" creationId="{97073943-B318-FDCC-94E0-0AEB50768EAF}"/>
          </ac:spMkLst>
        </pc:spChg>
        <pc:spChg chg="del">
          <ac:chgData name="ANITA" userId="7b3fa020f39161f8" providerId="LiveId" clId="{A8700092-09E3-499E-AF6D-61045F204631}" dt="2023-01-18T18:05:04.384" v="204" actId="22"/>
          <ac:spMkLst>
            <pc:docMk/>
            <pc:sldMk cId="358424580" sldId="269"/>
            <ac:spMk id="3" creationId="{DF8D5D88-C4B0-8BC4-5CB9-0AC136200E19}"/>
          </ac:spMkLst>
        </pc:spChg>
        <pc:spChg chg="add del mod">
          <ac:chgData name="ANITA" userId="7b3fa020f39161f8" providerId="LiveId" clId="{A8700092-09E3-499E-AF6D-61045F204631}" dt="2023-01-18T18:05:15.906" v="206" actId="931"/>
          <ac:spMkLst>
            <pc:docMk/>
            <pc:sldMk cId="358424580" sldId="269"/>
            <ac:spMk id="7" creationId="{FD973553-6B7D-64FA-9CB0-38BEEA6903BF}"/>
          </ac:spMkLst>
        </pc:spChg>
        <pc:picChg chg="add del mod ord">
          <ac:chgData name="ANITA" userId="7b3fa020f39161f8" providerId="LiveId" clId="{A8700092-09E3-499E-AF6D-61045F204631}" dt="2023-01-18T18:05:07.911" v="205" actId="21"/>
          <ac:picMkLst>
            <pc:docMk/>
            <pc:sldMk cId="358424580" sldId="269"/>
            <ac:picMk id="5" creationId="{D9273299-3DC1-D21D-CABB-0E4870593B4B}"/>
          </ac:picMkLst>
        </pc:picChg>
        <pc:picChg chg="add mod">
          <ac:chgData name="ANITA" userId="7b3fa020f39161f8" providerId="LiveId" clId="{A8700092-09E3-499E-AF6D-61045F204631}" dt="2023-01-18T18:05:29.448" v="213" actId="14100"/>
          <ac:picMkLst>
            <pc:docMk/>
            <pc:sldMk cId="358424580" sldId="269"/>
            <ac:picMk id="9" creationId="{4A7BE2EF-5436-4BD9-5DD1-0BA83EB671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1ED2-639F-F503-880C-FFAA57AA6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3B0E6-4197-5CF4-BD86-ECB2892B3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E0C97-D66E-3300-A721-6788E424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861C9-CA6E-4F60-66B4-E58EE813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D8892-5306-97D4-C4A7-DDFBBBB1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831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2525-116C-05FC-7198-D052D3C2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81573-0738-9D64-BF92-9843891E3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6413-599E-3554-3798-D5AFF303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48365-06A8-ED17-5522-11EAAF68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339C-D0AD-F766-598E-F7EC3D56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2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F6939-D969-0990-BBB3-43E281870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3D609-089E-0228-D82E-EFE4F232B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16741-FA97-E2EC-2E7F-63027BFB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8657F-7F5D-815C-E6FF-E7CBDF6D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2570C-4F43-3063-E292-BAD2B107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414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84B7-846E-BBE9-8747-8012630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6EBA8-A699-15BE-7120-DB36D125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DF88B-41F6-4DEE-03B8-EA95F0C2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FCFF2-611E-2823-76D0-511ABD02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9BF16-C8AD-08E8-EA7B-22E7B87F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61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1BD4-7FBC-01FA-3807-699BCA25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161B-FD16-6F7F-DED1-91D7BDB75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50A4E-B4F7-6D6B-EC44-3C752F88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D8C8D-E641-9CC1-6A30-96E80E11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CF1E-415B-7A26-B63F-2E25676B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2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4E94-9671-06B6-8653-B1FD7921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EB213-8ADE-C210-6387-403A7F704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7D71F-D28F-43E9-8224-705222A91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54995-06E3-EECB-63E1-50AA8B98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3F103-AB71-9CB6-995D-6C4854DA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E75F8-88CE-4B02-927B-E41CD289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572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16AB-1915-8427-CF7A-F4A339C8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72F5E-40F7-71B5-A852-5BE9AD26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9DAAD-30A9-D402-4AC6-3CF0247A9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D6AD6-30B2-CD5D-95D2-D4E018B6F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F3BD3-1254-1776-16D6-401605CA8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5534B-E750-337A-A988-F0209F14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512FC-F83A-C82A-BA83-303C4F8F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6862B-B412-BD81-2A1D-8BDF63FE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5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FB52-0316-9032-F54D-5E05AABF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954C6-06F6-1B54-CA22-2C02A393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E2711-97C3-AA5F-0EF1-64CAA53B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BDFD6-2E1E-2ED4-71F6-4C1D9810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318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9FE80-D338-1738-43A8-9C9F62D2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6202C-6FD9-C0AD-5E33-A6651BB2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4F17E-6847-293A-B4DA-285D4642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76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12C2-6627-928A-67B5-55138D6B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0F669-FCE0-F1C0-F097-DFC660FC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288B8-3C8D-75AA-5A8E-37276430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10518-0CF8-F6D2-7C3B-ED8CC08E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F6F3-24C2-3AC2-407E-A283EDFE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F6487-D70C-76AA-E495-610A61AE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355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3F8D-AF78-A5EB-9A69-16458431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AF918-B036-B264-0028-EDA49E6EE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58A99-570F-3B7C-C0DB-3B5767A4E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1C268-B743-521B-81E1-355C4BD7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D3F23-F0CA-7E2F-4F26-56D12B3F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6B63E-04B2-5EE9-B0E8-182B5D9A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683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020D4-63FC-25B6-0AF5-0D233894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DF4A8-CFE9-6B17-D412-A619AC47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051FA-24AE-D7EC-BB4A-1B3427244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4285-DB5A-4599-95BA-8D7556A4D415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15459-C63F-E9BC-2234-61C4AAA6C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61DB2-F8AE-7DBB-C98D-35D4BD07B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89209-27D1-4AB7-9C9E-9901A276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4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0312-36A5-F99E-4AFE-D454D949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518" y="259665"/>
            <a:ext cx="10013482" cy="895367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/>
              <a:t>DATA SWAMPS: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369E0-4F05-97E6-7CF8-A325D6DED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518" y="1155031"/>
            <a:ext cx="10943924" cy="5443303"/>
          </a:xfrm>
        </p:spPr>
        <p:txBody>
          <a:bodyPr/>
          <a:lstStyle/>
          <a:p>
            <a:pPr algn="l"/>
            <a:r>
              <a:rPr lang="en-US" dirty="0"/>
              <a:t>● Data swamps are simply data lakes that are not managed. </a:t>
            </a:r>
          </a:p>
          <a:p>
            <a:pPr algn="l"/>
            <a:r>
              <a:rPr lang="en-US" dirty="0"/>
              <a:t>● They are not to be feared. They need to be tamed. </a:t>
            </a:r>
          </a:p>
          <a:p>
            <a:pPr algn="l"/>
            <a:r>
              <a:rPr lang="en-US" b="1" dirty="0"/>
              <a:t>● Following are four critical steps to avoid a data swamp.</a:t>
            </a:r>
          </a:p>
          <a:p>
            <a:pPr algn="l"/>
            <a:r>
              <a:rPr lang="en-US" dirty="0"/>
              <a:t> 1. Start with Concrete Business Questions</a:t>
            </a:r>
          </a:p>
          <a:p>
            <a:pPr algn="l"/>
            <a:r>
              <a:rPr lang="en-US" dirty="0"/>
              <a:t> 2. Data Quality</a:t>
            </a:r>
          </a:p>
          <a:p>
            <a:pPr algn="l"/>
            <a:r>
              <a:rPr lang="en-US" dirty="0"/>
              <a:t> 3. Audit and Version Management </a:t>
            </a:r>
          </a:p>
          <a:p>
            <a:pPr algn="l"/>
            <a:r>
              <a:rPr lang="en-US" dirty="0"/>
              <a:t>4. Data Governance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729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69CC54F-A5FA-3AAF-41EF-F0B416FEF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385012"/>
            <a:ext cx="9047747" cy="6063914"/>
          </a:xfrm>
        </p:spPr>
      </p:pic>
    </p:spTree>
    <p:extLst>
      <p:ext uri="{BB962C8B-B14F-4D97-AF65-F5344CB8AC3E}">
        <p14:creationId xmlns:p14="http://schemas.microsoft.com/office/powerpoint/2010/main" val="136612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B9FB03B-C897-33D9-60AD-84C77D335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87" y="664144"/>
            <a:ext cx="8450981" cy="5871410"/>
          </a:xfrm>
        </p:spPr>
      </p:pic>
    </p:spTree>
    <p:extLst>
      <p:ext uri="{BB962C8B-B14F-4D97-AF65-F5344CB8AC3E}">
        <p14:creationId xmlns:p14="http://schemas.microsoft.com/office/powerpoint/2010/main" val="234283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1819E41-C0F2-497D-6B3E-02C98ED51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" y="385011"/>
            <a:ext cx="10530038" cy="6083166"/>
          </a:xfrm>
        </p:spPr>
      </p:pic>
    </p:spTree>
    <p:extLst>
      <p:ext uri="{BB962C8B-B14F-4D97-AF65-F5344CB8AC3E}">
        <p14:creationId xmlns:p14="http://schemas.microsoft.com/office/powerpoint/2010/main" val="59568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513C908-2CFA-E86E-8029-2A7CE02B3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1" y="375920"/>
            <a:ext cx="10393680" cy="6309360"/>
          </a:xfrm>
        </p:spPr>
      </p:pic>
    </p:spTree>
    <p:extLst>
      <p:ext uri="{BB962C8B-B14F-4D97-AF65-F5344CB8AC3E}">
        <p14:creationId xmlns:p14="http://schemas.microsoft.com/office/powerpoint/2010/main" val="1625358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4A7BE2EF-5436-4BD9-5DD1-0BA83EB67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" y="77002"/>
            <a:ext cx="10048775" cy="5823284"/>
          </a:xfrm>
        </p:spPr>
      </p:pic>
    </p:spTree>
    <p:extLst>
      <p:ext uri="{BB962C8B-B14F-4D97-AF65-F5344CB8AC3E}">
        <p14:creationId xmlns:p14="http://schemas.microsoft.com/office/powerpoint/2010/main" val="35842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28CF1-BB59-15BE-D81D-6CF00FDDC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025"/>
            <a:ext cx="10515600" cy="52529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1 Start with Concrete Business Questions: </a:t>
            </a:r>
          </a:p>
          <a:p>
            <a:pPr marL="0" indent="0">
              <a:buNone/>
            </a:pPr>
            <a:r>
              <a:rPr lang="en-US" dirty="0"/>
              <a:t>● Simply dumping a horde of data into a data lake, with no tangible purpose in mind, will result in a big business risk.</a:t>
            </a:r>
          </a:p>
          <a:p>
            <a:pPr marL="0" indent="0">
              <a:buNone/>
            </a:pPr>
            <a:r>
              <a:rPr lang="en-US" dirty="0"/>
              <a:t>● The data lake must be enabled to collect the data required to answer your business questions. </a:t>
            </a:r>
          </a:p>
          <a:p>
            <a:pPr marL="0" indent="0">
              <a:buNone/>
            </a:pPr>
            <a:r>
              <a:rPr lang="en-US" dirty="0"/>
              <a:t>● It is suggested to perform a comprehensive analysis of the entire set of data you have and then apply a metadata classification for the data, stating full data lineage for allowing it into the data lake.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53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1240D-BE46-534F-A23D-B7E72BD3D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7773"/>
            <a:ext cx="10515600" cy="534919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2. Data Quality:</a:t>
            </a:r>
          </a:p>
          <a:p>
            <a:pPr marL="0" indent="0">
              <a:buNone/>
            </a:pPr>
            <a:r>
              <a:rPr lang="en-US" dirty="0"/>
              <a:t>● More data points do not mean that data quality is less relevant. </a:t>
            </a:r>
          </a:p>
          <a:p>
            <a:pPr marL="0" indent="0">
              <a:buNone/>
            </a:pPr>
            <a:r>
              <a:rPr lang="en-US" dirty="0"/>
              <a:t>● Data quality can cause the invalidation of a complete data set, if not dealt with correctly. </a:t>
            </a:r>
          </a:p>
          <a:p>
            <a:pPr marL="0" indent="0">
              <a:buNone/>
            </a:pPr>
            <a:r>
              <a:rPr lang="en-US" b="1" u="sng" dirty="0"/>
              <a:t>3. Audit and Version Management:</a:t>
            </a:r>
          </a:p>
          <a:p>
            <a:pPr marL="0" indent="0">
              <a:buNone/>
            </a:pPr>
            <a:r>
              <a:rPr lang="en-US" dirty="0"/>
              <a:t> ● You must always report the following: </a:t>
            </a:r>
          </a:p>
          <a:p>
            <a:pPr marL="0" indent="0">
              <a:buNone/>
            </a:pPr>
            <a:r>
              <a:rPr lang="en-US" dirty="0"/>
              <a:t>• Who used the process? </a:t>
            </a:r>
          </a:p>
          <a:p>
            <a:pPr marL="0" indent="0">
              <a:buNone/>
            </a:pPr>
            <a:r>
              <a:rPr lang="en-US" dirty="0"/>
              <a:t>• When was it used?</a:t>
            </a:r>
          </a:p>
          <a:p>
            <a:pPr marL="0" indent="0">
              <a:buNone/>
            </a:pPr>
            <a:r>
              <a:rPr lang="en-US" dirty="0"/>
              <a:t> • Which version of code was used?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195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3BAFC-E7FD-4967-3876-45E954CA0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272"/>
            <a:ext cx="10515600" cy="538769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4. Data Governance:</a:t>
            </a:r>
          </a:p>
          <a:p>
            <a:pPr marL="0" indent="0">
              <a:buNone/>
            </a:pPr>
            <a:r>
              <a:rPr lang="en-US" dirty="0"/>
              <a:t>● The role of data governance, data access, and data security does not go away with the volume of data in the data lake. </a:t>
            </a:r>
          </a:p>
          <a:p>
            <a:pPr marL="0" indent="0">
              <a:buNone/>
            </a:pPr>
            <a:r>
              <a:rPr lang="en-US" dirty="0"/>
              <a:t>● It simply collects into a worse problem, if not managed. 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en-US" b="1" dirty="0"/>
              <a:t>Data Governance can be implemented in the following ways: </a:t>
            </a:r>
          </a:p>
          <a:p>
            <a:pPr marL="0" indent="0">
              <a:buNone/>
            </a:pPr>
            <a:r>
              <a:rPr lang="en-US" dirty="0"/>
              <a:t>• Data Source Catalog </a:t>
            </a:r>
          </a:p>
          <a:p>
            <a:pPr marL="0" indent="0">
              <a:buNone/>
            </a:pPr>
            <a:r>
              <a:rPr lang="en-US" dirty="0"/>
              <a:t>• Business Glossary </a:t>
            </a:r>
          </a:p>
          <a:p>
            <a:pPr marL="0" indent="0">
              <a:buNone/>
            </a:pPr>
            <a:r>
              <a:rPr lang="en-US" dirty="0"/>
              <a:t>• Analytical Model Usage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291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0460-311E-EDA2-56C7-3F062FDF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Data Source </a:t>
            </a:r>
            <a:r>
              <a:rPr lang="en-IN" b="1" u="sng" dirty="0" err="1"/>
              <a:t>CataLog</a:t>
            </a:r>
            <a:r>
              <a:rPr lang="en-IN" b="1" u="sng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AF8B8-B4E9-585F-0D97-BC797FD25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164"/>
            <a:ext cx="10515600" cy="4742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● Metadata that link ingested data-to-data sources are a must-have for any data lake. </a:t>
            </a:r>
          </a:p>
          <a:p>
            <a:pPr marL="0" indent="0">
              <a:buNone/>
            </a:pPr>
            <a:r>
              <a:rPr lang="en-IN" dirty="0"/>
              <a:t>● Data processing should include the following rules: </a:t>
            </a:r>
          </a:p>
          <a:p>
            <a:pPr marL="0" indent="0">
              <a:buNone/>
            </a:pPr>
            <a:r>
              <a:rPr lang="en-IN" dirty="0"/>
              <a:t>● </a:t>
            </a:r>
            <a:r>
              <a:rPr lang="en-IN" b="1" dirty="0"/>
              <a:t>Unique data </a:t>
            </a:r>
            <a:r>
              <a:rPr lang="en-IN" b="1" dirty="0" err="1"/>
              <a:t>catalog</a:t>
            </a:r>
            <a:r>
              <a:rPr lang="en-IN" b="1" dirty="0"/>
              <a:t> number </a:t>
            </a:r>
          </a:p>
          <a:p>
            <a:pPr marL="0" indent="0">
              <a:buNone/>
            </a:pPr>
            <a:r>
              <a:rPr lang="en-IN" dirty="0"/>
              <a:t>• use YYYYMMDD/ NNNNNN/NNN. </a:t>
            </a:r>
          </a:p>
          <a:p>
            <a:pPr marL="0" indent="0">
              <a:buNone/>
            </a:pPr>
            <a:r>
              <a:rPr lang="en-IN" dirty="0"/>
              <a:t>• E.g. 20171230/000000001/001 for data first registered into the metadata registers on December 30, 2017, as data source 1 of data type 1. </a:t>
            </a:r>
          </a:p>
          <a:p>
            <a:pPr marL="0" indent="0">
              <a:buNone/>
            </a:pPr>
            <a:r>
              <a:rPr lang="en-IN" dirty="0"/>
              <a:t>• This is a critical requirement.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en-US" b="1" dirty="0"/>
              <a:t>Short description (It should be under 100 characters) </a:t>
            </a:r>
          </a:p>
          <a:p>
            <a:pPr marL="0" indent="0">
              <a:buNone/>
            </a:pPr>
            <a:r>
              <a:rPr lang="en-US" dirty="0"/>
              <a:t>• Country codes and country names 37 </a:t>
            </a:r>
          </a:p>
          <a:p>
            <a:pPr marL="0" indent="0">
              <a:buNone/>
            </a:pPr>
            <a:r>
              <a:rPr lang="en-US" dirty="0"/>
              <a:t>• Ex. ISO 3166 defines Country Codes as per United Nations Sources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679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6016-80E5-6D62-B39C-8DA8C03D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140"/>
            <a:ext cx="10515600" cy="591953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Long description (It should kept as complete as possible) </a:t>
            </a:r>
          </a:p>
          <a:p>
            <a:pPr marL="0" indent="0">
              <a:buNone/>
            </a:pPr>
            <a:r>
              <a:rPr lang="en-US" dirty="0"/>
              <a:t>• Country codes and country names used by your organization as standard for country entries 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en-US" b="1" dirty="0"/>
              <a:t>Contact information for external data source </a:t>
            </a:r>
          </a:p>
          <a:p>
            <a:pPr marL="0" indent="0">
              <a:buNone/>
            </a:pPr>
            <a:r>
              <a:rPr lang="en-US" dirty="0"/>
              <a:t>• ISO 3166-1:2013 code lists from www.iso.org/iso-3166- country-codes.html 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en-US" b="1" dirty="0"/>
              <a:t>Expected frequency </a:t>
            </a:r>
          </a:p>
          <a:p>
            <a:pPr marL="0" indent="0">
              <a:buNone/>
            </a:pPr>
            <a:r>
              <a:rPr lang="en-US" dirty="0"/>
              <a:t>• Irregular i.e., no fixed frequency, also known as ad hoc, every minute, hourly, daily, weekly, monthly, or yearly.</a:t>
            </a:r>
          </a:p>
          <a:p>
            <a:pPr marL="0" indent="0">
              <a:buNone/>
            </a:pPr>
            <a:r>
              <a:rPr lang="en-US" dirty="0"/>
              <a:t>• Other options are near-real-time, every 5 seconds, every minute, hourly, daily, weekly, monthly, or yearly. 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en-US" b="1" dirty="0"/>
              <a:t>Internal business purpose </a:t>
            </a:r>
          </a:p>
          <a:p>
            <a:pPr marL="0" indent="0">
              <a:buNone/>
            </a:pPr>
            <a:r>
              <a:rPr lang="en-US" dirty="0"/>
              <a:t>• Validate country codes and names.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66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58B20E2-A11B-48C1-AC91-F1491FB21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" y="433136"/>
            <a:ext cx="9480884" cy="6424863"/>
          </a:xfrm>
        </p:spPr>
      </p:pic>
    </p:spTree>
    <p:extLst>
      <p:ext uri="{BB962C8B-B14F-4D97-AF65-F5344CB8AC3E}">
        <p14:creationId xmlns:p14="http://schemas.microsoft.com/office/powerpoint/2010/main" val="385488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33CBCE9-F73C-D8B4-9E84-C222133D4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" y="192506"/>
            <a:ext cx="9230627" cy="5767864"/>
          </a:xfrm>
        </p:spPr>
      </p:pic>
    </p:spTree>
    <p:extLst>
      <p:ext uri="{BB962C8B-B14F-4D97-AF65-F5344CB8AC3E}">
        <p14:creationId xmlns:p14="http://schemas.microsoft.com/office/powerpoint/2010/main" val="399043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BE6A0FE-5AC3-B0D8-A68A-A86E4905F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3" y="481263"/>
            <a:ext cx="8345103" cy="5977289"/>
          </a:xfrm>
        </p:spPr>
      </p:pic>
    </p:spTree>
    <p:extLst>
      <p:ext uri="{BB962C8B-B14F-4D97-AF65-F5344CB8AC3E}">
        <p14:creationId xmlns:p14="http://schemas.microsoft.com/office/powerpoint/2010/main" val="250686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523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DATA SWAMPS:</vt:lpstr>
      <vt:lpstr>PowerPoint Presentation</vt:lpstr>
      <vt:lpstr>PowerPoint Presentation</vt:lpstr>
      <vt:lpstr>PowerPoint Presentation</vt:lpstr>
      <vt:lpstr>Data Source CataLog: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</dc:creator>
  <cp:lastModifiedBy>Anita Gupta</cp:lastModifiedBy>
  <cp:revision>2</cp:revision>
  <dcterms:created xsi:type="dcterms:W3CDTF">2023-01-18T17:34:18Z</dcterms:created>
  <dcterms:modified xsi:type="dcterms:W3CDTF">2023-01-19T05:13:22Z</dcterms:modified>
</cp:coreProperties>
</file>